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6" r:id="rId2"/>
    <p:sldId id="294" r:id="rId3"/>
    <p:sldId id="295" r:id="rId4"/>
    <p:sldId id="296" r:id="rId5"/>
    <p:sldId id="298" r:id="rId6"/>
    <p:sldId id="299" r:id="rId7"/>
    <p:sldId id="300" r:id="rId8"/>
    <p:sldId id="301" r:id="rId9"/>
  </p:sldIdLst>
  <p:sldSz cx="9144000" cy="6858000" type="screen4x3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0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80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E00F8-D81A-4C69-97DF-A7825CF9811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BA043-3220-472B-9B59-809A98B57FAD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14352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F4643-5CAC-48D7-AA1F-C1E2056B1D5D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AD9CE-A115-43B0-8ACC-C3647FE4D3E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4828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733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174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0983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  <p:pic>
        <p:nvPicPr>
          <p:cNvPr id="7" name="Imagen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31298" y="-1439926"/>
            <a:ext cx="4129946" cy="377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4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0283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950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2186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593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238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336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371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C63BE-080F-4767-8668-4744086ECCBF}" type="datetimeFigureOut">
              <a:rPr lang="es-PE" smtClean="0"/>
              <a:pPr/>
              <a:t>05/06/2015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B0807-888B-4FE0-808A-9C84CC53A73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9539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415752"/>
            <a:ext cx="3168352" cy="729964"/>
          </a:xfrm>
          <a:prstGeom prst="rect">
            <a:avLst/>
          </a:prstGeom>
        </p:spPr>
      </p:pic>
      <p:sp>
        <p:nvSpPr>
          <p:cNvPr id="10" name="1 Título"/>
          <p:cNvSpPr txBox="1">
            <a:spLocks/>
          </p:cNvSpPr>
          <p:nvPr/>
        </p:nvSpPr>
        <p:spPr>
          <a:xfrm>
            <a:off x="928171" y="1955453"/>
            <a:ext cx="7772400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s-P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uadroTexto 2"/>
          <p:cNvSpPr txBox="1"/>
          <p:nvPr/>
        </p:nvSpPr>
        <p:spPr>
          <a:xfrm>
            <a:off x="622844" y="2451668"/>
            <a:ext cx="79285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800" b="1" dirty="0" smtClean="0">
                <a:solidFill>
                  <a:srgbClr val="002060"/>
                </a:solidFill>
              </a:rPr>
              <a:t>TALLER  PARA LA REVISION DE LA PROGRAMACION MULTIANUAL DEL  PRESUPUESTO 2016-2018  DE LOS PROGRAMAS PRESUPUESTALES DE SALUD</a:t>
            </a:r>
          </a:p>
          <a:p>
            <a:pPr algn="ctr"/>
            <a:endParaRPr lang="es-PE" sz="2800" b="1" dirty="0">
              <a:solidFill>
                <a:srgbClr val="002060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98887" y="496389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2060"/>
                </a:solidFill>
              </a:rPr>
              <a:t> Junio 2015</a:t>
            </a:r>
            <a:endParaRPr lang="es-PE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44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sz="3200" b="1" u="sng" dirty="0" smtClean="0">
                <a:solidFill>
                  <a:srgbClr val="002060"/>
                </a:solidFill>
              </a:rPr>
              <a:t>OBJETIVOS DEL TALLER</a:t>
            </a:r>
            <a:endParaRPr lang="es-PE" sz="3200" b="1" u="sng" dirty="0">
              <a:solidFill>
                <a:srgbClr val="002060"/>
              </a:solidFill>
            </a:endParaRPr>
          </a:p>
        </p:txBody>
      </p:sp>
      <p:sp>
        <p:nvSpPr>
          <p:cNvPr id="5" name="2 Marcador de contenido"/>
          <p:cNvSpPr txBox="1">
            <a:spLocks noGrp="1"/>
          </p:cNvSpPr>
          <p:nvPr>
            <p:ph idx="1"/>
          </p:nvPr>
        </p:nvSpPr>
        <p:spPr>
          <a:xfrm>
            <a:off x="467544" y="1412776"/>
            <a:ext cx="828092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PE" dirty="0" smtClean="0">
                <a:solidFill>
                  <a:srgbClr val="002060"/>
                </a:solidFill>
              </a:rPr>
              <a:t>Revisar la programación multianual del presupuesto 2016-2018 de los productos de los programas presupuestales de Salud</a:t>
            </a:r>
            <a:r>
              <a:rPr lang="es-PE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es-PE" dirty="0" smtClean="0">
              <a:solidFill>
                <a:srgbClr val="002060"/>
              </a:solidFill>
            </a:endParaRPr>
          </a:p>
          <a:p>
            <a:pPr algn="just"/>
            <a:r>
              <a:rPr lang="es-PE" dirty="0" smtClean="0">
                <a:solidFill>
                  <a:srgbClr val="002060"/>
                </a:solidFill>
              </a:rPr>
              <a:t>Revisar </a:t>
            </a:r>
            <a:r>
              <a:rPr lang="es-PE" dirty="0" smtClean="0">
                <a:solidFill>
                  <a:srgbClr val="002060"/>
                </a:solidFill>
              </a:rPr>
              <a:t>las metas de los  indicadores de desempeño de los PP y los considerados por los GR de acuerdo a las prioridades regionales  ingresados en el Modulo de Programación.</a:t>
            </a:r>
          </a:p>
          <a:p>
            <a:pPr algn="just"/>
            <a:endParaRPr lang="es-P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8712968" cy="4929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6948264" y="1700808"/>
            <a:ext cx="252028" cy="424847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292"/>
            <a:ext cx="7392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3200" b="1" dirty="0" smtClean="0">
                <a:solidFill>
                  <a:srgbClr val="002060"/>
                </a:solidFill>
              </a:rPr>
              <a:t>Programación de Metas de Indicadores</a:t>
            </a:r>
            <a:endParaRPr lang="es-PE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57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sz="3200" b="1" u="sng" dirty="0" smtClean="0">
                <a:solidFill>
                  <a:srgbClr val="002060"/>
                </a:solidFill>
              </a:rPr>
              <a:t>OBJETIVOS DEL TALLER</a:t>
            </a:r>
            <a:endParaRPr lang="es-PE" sz="3200" b="1" u="sng" dirty="0">
              <a:solidFill>
                <a:srgbClr val="002060"/>
              </a:solidFill>
            </a:endParaRPr>
          </a:p>
        </p:txBody>
      </p:sp>
      <p:sp>
        <p:nvSpPr>
          <p:cNvPr id="5" name="2 Marcador de contenido"/>
          <p:cNvSpPr txBox="1">
            <a:spLocks noGrp="1"/>
          </p:cNvSpPr>
          <p:nvPr>
            <p:ph idx="1"/>
          </p:nvPr>
        </p:nvSpPr>
        <p:spPr>
          <a:xfrm>
            <a:off x="467544" y="1196752"/>
            <a:ext cx="8280920" cy="475252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PE" sz="2800" dirty="0" smtClean="0">
                <a:solidFill>
                  <a:srgbClr val="002060"/>
                </a:solidFill>
              </a:rPr>
              <a:t>Revisar las metas físicas y financieras de los productos priorizados de los Programas Presupuestales</a:t>
            </a:r>
            <a:r>
              <a:rPr lang="es-PE" sz="2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s-PE" sz="2800" dirty="0" smtClean="0">
                <a:solidFill>
                  <a:srgbClr val="002060"/>
                </a:solidFill>
              </a:rPr>
              <a:t>Realizar </a:t>
            </a:r>
            <a:r>
              <a:rPr lang="es-PE" sz="2800" dirty="0" smtClean="0">
                <a:solidFill>
                  <a:srgbClr val="002060"/>
                </a:solidFill>
              </a:rPr>
              <a:t>las modificaciones y ajustes de las mismas concordadas con las establecidas por Gobierno Regional y de acuerdo a las prioridades y objetivos de Salud</a:t>
            </a:r>
            <a:r>
              <a:rPr lang="es-PE" sz="2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s-PE" sz="2800" dirty="0" smtClean="0">
                <a:solidFill>
                  <a:srgbClr val="002060"/>
                </a:solidFill>
              </a:rPr>
              <a:t>Esta información revisada servirá de sustento para el registro al momento de la Formulación 2016 en cada región. </a:t>
            </a:r>
            <a:endParaRPr lang="es-PE" sz="28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s-PE" sz="28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es-PE" sz="2800" dirty="0">
              <a:solidFill>
                <a:srgbClr val="002060"/>
              </a:solidFill>
            </a:endParaRPr>
          </a:p>
          <a:p>
            <a:pPr algn="just"/>
            <a:endParaRPr lang="es-PE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35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52736"/>
          </a:xfrm>
        </p:spPr>
        <p:txBody>
          <a:bodyPr>
            <a:normAutofit/>
          </a:bodyPr>
          <a:lstStyle/>
          <a:p>
            <a:r>
              <a:rPr lang="es-PE" sz="3200" b="1" dirty="0" smtClean="0">
                <a:solidFill>
                  <a:srgbClr val="002060"/>
                </a:solidFill>
              </a:rPr>
              <a:t>Programación de Metas Físicas</a:t>
            </a:r>
            <a:endParaRPr lang="es-PE" sz="3200" b="1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661648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5004048" y="5661248"/>
            <a:ext cx="3672408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1878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rmAutofit/>
          </a:bodyPr>
          <a:lstStyle/>
          <a:p>
            <a:r>
              <a:rPr lang="es-PE" sz="3200" b="1" dirty="0" smtClean="0">
                <a:solidFill>
                  <a:srgbClr val="002060"/>
                </a:solidFill>
              </a:rPr>
              <a:t>Metodología del Taller</a:t>
            </a:r>
            <a:endParaRPr lang="es-PE" sz="3200" b="1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3888432"/>
          </a:xfrm>
        </p:spPr>
        <p:txBody>
          <a:bodyPr>
            <a:normAutofit/>
          </a:bodyPr>
          <a:lstStyle/>
          <a:p>
            <a:r>
              <a:rPr lang="es-PE" sz="2400" dirty="0" smtClean="0">
                <a:solidFill>
                  <a:srgbClr val="002060"/>
                </a:solidFill>
              </a:rPr>
              <a:t>Conformación de diez mesas de trabajo por cada Programa Presupuestal.</a:t>
            </a:r>
          </a:p>
          <a:p>
            <a:r>
              <a:rPr lang="es-PE" sz="2400" dirty="0" smtClean="0">
                <a:solidFill>
                  <a:srgbClr val="002060"/>
                </a:solidFill>
              </a:rPr>
              <a:t>Los representantes de los PP de las unidades ejecutoras se incorporan a la mesa correspondiente.</a:t>
            </a:r>
          </a:p>
          <a:p>
            <a:r>
              <a:rPr lang="es-PE" sz="2400" dirty="0" smtClean="0">
                <a:solidFill>
                  <a:srgbClr val="002060"/>
                </a:solidFill>
              </a:rPr>
              <a:t>Cada responsable del equipo técnico de los PP presentaran la Matriz de metas revisados  para ser concordadas con las unidades ejecutoras del Pliego Presupuestal.</a:t>
            </a:r>
          </a:p>
          <a:p>
            <a:r>
              <a:rPr lang="es-PE" sz="2400" dirty="0" smtClean="0">
                <a:solidFill>
                  <a:srgbClr val="002060"/>
                </a:solidFill>
              </a:rPr>
              <a:t>Revisión de las metas de los indicadores de desempeño y de las metas de los productos priorizados por PP.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099942" y="5323114"/>
            <a:ext cx="4392488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PE" sz="2400" b="1" dirty="0" smtClean="0">
                <a:solidFill>
                  <a:srgbClr val="002060"/>
                </a:solidFill>
              </a:rPr>
              <a:t>Representantes del Ministerio de Economía y Finanzas</a:t>
            </a:r>
            <a:endParaRPr lang="es-PE" sz="2400" b="1" dirty="0">
              <a:solidFill>
                <a:srgbClr val="00206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5092282"/>
            <a:ext cx="324036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PE" sz="2400" b="1" dirty="0" smtClean="0">
                <a:solidFill>
                  <a:srgbClr val="002060"/>
                </a:solidFill>
              </a:rPr>
              <a:t>Equipo  Técnico de PP</a:t>
            </a:r>
            <a:endParaRPr lang="es-PE" sz="2400" b="1" dirty="0">
              <a:solidFill>
                <a:srgbClr val="00206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6390" y="5861723"/>
            <a:ext cx="302983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PE" sz="2400" b="1" dirty="0" smtClean="0">
                <a:solidFill>
                  <a:srgbClr val="002060"/>
                </a:solidFill>
              </a:rPr>
              <a:t>Equipo de la OGPP</a:t>
            </a:r>
            <a:endParaRPr lang="es-PE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40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3200" b="1" dirty="0" smtClean="0">
                <a:solidFill>
                  <a:srgbClr val="002060"/>
                </a:solidFill>
              </a:rPr>
              <a:t>Metas Físicas </a:t>
            </a:r>
            <a:endParaRPr lang="es-PE" sz="3200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9" y="1700808"/>
            <a:ext cx="8467476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11560" y="5445224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rgbClr val="002060"/>
                </a:solidFill>
              </a:rPr>
              <a:t>Cuales han sido los criterios para establecer las metas físicas</a:t>
            </a:r>
            <a:endParaRPr lang="es-PE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4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rmAutofit/>
          </a:bodyPr>
          <a:lstStyle/>
          <a:p>
            <a:r>
              <a:rPr lang="es-PE" sz="3200" b="1" dirty="0" smtClean="0">
                <a:solidFill>
                  <a:srgbClr val="002060"/>
                </a:solidFill>
              </a:rPr>
              <a:t>Metodología del Taller</a:t>
            </a:r>
            <a:endParaRPr lang="es-PE" sz="3200" b="1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sz="2400" dirty="0" smtClean="0">
                <a:solidFill>
                  <a:srgbClr val="002060"/>
                </a:solidFill>
              </a:rPr>
              <a:t>Conformación de mesas de trabajo por Gobierno Regional.</a:t>
            </a:r>
          </a:p>
          <a:p>
            <a:r>
              <a:rPr lang="es-PE" sz="2400" dirty="0" smtClean="0">
                <a:solidFill>
                  <a:srgbClr val="002060"/>
                </a:solidFill>
              </a:rPr>
              <a:t>Disponer de la información que será  modificada en el Modulo de Programación Multianual de Presupuesto por Unidad Ejecutora y Gobierno Regional.</a:t>
            </a:r>
          </a:p>
          <a:p>
            <a:r>
              <a:rPr lang="es-PE" sz="2400" dirty="0" smtClean="0">
                <a:solidFill>
                  <a:srgbClr val="002060"/>
                </a:solidFill>
              </a:rPr>
              <a:t>El MEF entregara dicha información al Pliego para que procedan a realizar los cambios.</a:t>
            </a:r>
          </a:p>
          <a:p>
            <a:endParaRPr lang="es-PE" sz="2400" dirty="0">
              <a:solidFill>
                <a:srgbClr val="002060"/>
              </a:solidFill>
            </a:endParaRPr>
          </a:p>
          <a:p>
            <a:endParaRPr lang="es-PE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46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294</Words>
  <Application>Microsoft Office PowerPoint</Application>
  <PresentationFormat>Presentación en pantalla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OBJETIVOS DEL TALLER</vt:lpstr>
      <vt:lpstr>Presentación de PowerPoint</vt:lpstr>
      <vt:lpstr>OBJETIVOS DEL TALLER</vt:lpstr>
      <vt:lpstr>Programación de Metas Físicas</vt:lpstr>
      <vt:lpstr>Metodología del Taller</vt:lpstr>
      <vt:lpstr>Metas Físicas </vt:lpstr>
      <vt:lpstr>Metodología del Taller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Objetivos del taller</dc:title>
  <dc:creator>Flor Garcia Grados</dc:creator>
  <cp:lastModifiedBy>inen</cp:lastModifiedBy>
  <cp:revision>91</cp:revision>
  <cp:lastPrinted>2015-03-02T15:23:03Z</cp:lastPrinted>
  <dcterms:created xsi:type="dcterms:W3CDTF">2015-02-27T15:51:55Z</dcterms:created>
  <dcterms:modified xsi:type="dcterms:W3CDTF">2015-06-05T15:00:16Z</dcterms:modified>
</cp:coreProperties>
</file>